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7"/>
  </p:notesMasterIdLst>
  <p:handoutMasterIdLst>
    <p:handoutMasterId r:id="rId28"/>
  </p:handoutMasterIdLst>
  <p:sldIdLst>
    <p:sldId id="1810" r:id="rId4"/>
    <p:sldId id="1765" r:id="rId5"/>
    <p:sldId id="1551" r:id="rId6"/>
    <p:sldId id="1857" r:id="rId7"/>
    <p:sldId id="1552" r:id="rId8"/>
    <p:sldId id="1859" r:id="rId9"/>
    <p:sldId id="1808" r:id="rId10"/>
    <p:sldId id="1805" r:id="rId11"/>
    <p:sldId id="1804" r:id="rId12"/>
    <p:sldId id="1801" r:id="rId13"/>
    <p:sldId id="1673" r:id="rId14"/>
    <p:sldId id="1546" r:id="rId15"/>
    <p:sldId id="1799" r:id="rId16"/>
    <p:sldId id="1800" r:id="rId17"/>
    <p:sldId id="1797" r:id="rId18"/>
    <p:sldId id="1774" r:id="rId19"/>
    <p:sldId id="1806" r:id="rId20"/>
    <p:sldId id="1803" r:id="rId21"/>
    <p:sldId id="1807" r:id="rId22"/>
    <p:sldId id="1809" r:id="rId23"/>
    <p:sldId id="1858" r:id="rId24"/>
    <p:sldId id="1554" r:id="rId25"/>
    <p:sldId id="1532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86768" autoAdjust="0"/>
  </p:normalViewPr>
  <p:slideViewPr>
    <p:cSldViewPr>
      <p:cViewPr varScale="1">
        <p:scale>
          <a:sx n="68" d="100"/>
          <a:sy n="68" d="100"/>
        </p:scale>
        <p:origin x="24" y="4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5/17/2018 12:52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5/17/2018 12:52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5/17/2018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fkfiles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i.microsof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.getpostman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microsoft-empowers-developers-with-new-and-updated-cognitive-services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://www.usergroup.t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SQL Saturday Dallas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May 19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http://aka.ms/jfkfiles</a:t>
              </a:r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Get insights from data with Cognitive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https://vi.microsoft.com</a:t>
            </a:r>
          </a:p>
          <a:p>
            <a:r>
              <a:rPr lang="en-US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https://ww.getpostman.com</a:t>
            </a:r>
            <a:r>
              <a:rPr lang="en-US" dirty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BAA2F9-D6C5-40E0-B513-976A1A32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Announcements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22DCE-A38A-44E7-A826-B02225030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74633"/>
          </a:xfrm>
        </p:spPr>
        <p:txBody>
          <a:bodyPr/>
          <a:lstStyle/>
          <a:p>
            <a:r>
              <a:rPr lang="en-US" dirty="0"/>
              <a:t>Download custom vision models in TensorFlow, </a:t>
            </a:r>
            <a:r>
              <a:rPr lang="en-US" dirty="0" err="1"/>
              <a:t>CoreML</a:t>
            </a:r>
            <a:r>
              <a:rPr lang="en-US" dirty="0"/>
              <a:t>, and ONNX.</a:t>
            </a:r>
          </a:p>
          <a:p>
            <a:r>
              <a:rPr lang="en-US" dirty="0"/>
              <a:t>Unified Speech Service</a:t>
            </a:r>
          </a:p>
          <a:p>
            <a:pPr lvl="1"/>
            <a:r>
              <a:rPr lang="en-US" dirty="0"/>
              <a:t>Text to speech, Speech to text, speech translation </a:t>
            </a:r>
          </a:p>
          <a:p>
            <a:r>
              <a:rPr lang="en-US" dirty="0"/>
              <a:t>And Much </a:t>
            </a:r>
            <a:r>
              <a:rPr lang="en-US" dirty="0" err="1"/>
              <a:t>Much</a:t>
            </a:r>
            <a:r>
              <a:rPr lang="en-US" dirty="0"/>
              <a:t> More!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CF74D-2FD0-4C81-8B7A-E1BF3FCA468D}"/>
              </a:ext>
            </a:extLst>
          </p:cNvPr>
          <p:cNvSpPr/>
          <p:nvPr/>
        </p:nvSpPr>
        <p:spPr>
          <a:xfrm>
            <a:off x="291331" y="6330434"/>
            <a:ext cx="1158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https://azure.microsoft.com/en-us/blog/microsoft-empowers-developers-with-new-and-updated-cognitive-services/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654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28-97B2-45A7-9490-CE3D534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B5FB-6954-48D8-9E25-EE709E0C1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5844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https://aka.ms/AustinEvents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AA233-3727-4C1A-9D9F-E6C3ECCB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11" y="3497262"/>
            <a:ext cx="3387701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7C2B-B471-4AB8-959F-2FE82400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363662"/>
            <a:ext cx="7176937" cy="45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0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775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D82D-BF10-4675-9913-934DA436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6A68D-2F98-4163-9356-B1EE6599E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FF7B3-F03A-4DB5-93FB-CA92D0A4E299}"/>
              </a:ext>
            </a:extLst>
          </p:cNvPr>
          <p:cNvSpPr txBox="1"/>
          <p:nvPr/>
        </p:nvSpPr>
        <p:spPr>
          <a:xfrm>
            <a:off x="5369777" y="295274"/>
            <a:ext cx="6630918" cy="11480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Austin TEALS Happy Hour – May 29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https://tealsaustincapital.eventbrite.com/</a:t>
            </a:r>
          </a:p>
        </p:txBody>
      </p:sp>
    </p:spTree>
    <p:extLst>
      <p:ext uri="{BB962C8B-B14F-4D97-AF65-F5344CB8AC3E}">
        <p14:creationId xmlns:p14="http://schemas.microsoft.com/office/powerpoint/2010/main" val="849819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776</Words>
  <Application>Microsoft Office PowerPoint</Application>
  <PresentationFormat>Custom</PresentationFormat>
  <Paragraphs>154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SQL Saturday Dallas</vt:lpstr>
      <vt:lpstr>Get insights from data with Cognitive Services</vt:lpstr>
      <vt:lpstr>About Me</vt:lpstr>
      <vt:lpstr>Regional Events</vt:lpstr>
      <vt:lpstr>Watch User Group presentations for FREE online! We now have over 775 presentations online  </vt:lpstr>
      <vt:lpstr>PowerPoint Presentation</vt:lpstr>
      <vt:lpstr>Agenda</vt:lpstr>
      <vt:lpstr>Why Cognitive Services?</vt:lpstr>
      <vt:lpstr>Video: Helpicto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Demos</vt:lpstr>
      <vt:lpstr>Build Announcements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2018-05-17T18:12:24Z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